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69" r:id="rId3"/>
    <p:sldId id="270" r:id="rId4"/>
    <p:sldId id="27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5E4D0-BDB5-45EA-97A5-867A4F2AC586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FBA0A-9633-49BD-86C0-DAF0E00F3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50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017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23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2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984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73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4964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46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4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72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10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9613AA-5B60-4B0D-AA5B-F429E281D5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601</a:t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4000" dirty="0">
                <a:solidFill>
                  <a:schemeClr val="folHlink"/>
                </a:solidFill>
              </a:rPr>
              <a:t>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22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2015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5257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300" dirty="0" smtClean="0">
                <a:solidFill>
                  <a:srgbClr val="FF0000"/>
                </a:solidFill>
              </a:rPr>
              <a:t>80: </a:t>
            </a:r>
            <a:r>
              <a:rPr lang="es-ES_tradnl" altLang="en-US" sz="2300" dirty="0"/>
              <a:t>Como terminamos la practica para el EXAMEN CAPITULO 3 </a:t>
            </a:r>
            <a:r>
              <a:rPr lang="es-ES_tradnl" altLang="en-US" sz="2300" dirty="0" smtClean="0"/>
              <a:t>del jueves?</a:t>
            </a:r>
            <a:endParaRPr lang="es-ES_tradnl" altLang="en-US" sz="2300" dirty="0">
              <a:solidFill>
                <a:srgbClr val="FF0000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Actividades: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I-</a:t>
            </a:r>
            <a:r>
              <a:rPr lang="es-ES_tradnl" altLang="en-US" sz="2300" dirty="0" smtClean="0"/>
              <a:t> </a:t>
            </a:r>
            <a:r>
              <a:rPr lang="es-ES_tradnl" altLang="en-US" sz="2300" dirty="0" err="1"/>
              <a:t>Copy</a:t>
            </a:r>
            <a:r>
              <a:rPr lang="es-ES_tradnl" altLang="en-US" sz="2300" dirty="0"/>
              <a:t> and </a:t>
            </a:r>
            <a:r>
              <a:rPr lang="es-ES_tradnl" altLang="en-US" sz="2300" dirty="0" err="1"/>
              <a:t>choose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the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correct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word</a:t>
            </a:r>
            <a:r>
              <a:rPr lang="es-ES_tradnl" altLang="en-US" sz="2300" dirty="0"/>
              <a:t> to complete </a:t>
            </a:r>
            <a:r>
              <a:rPr lang="es-ES_tradnl" altLang="en-US" sz="2300" dirty="0" err="1"/>
              <a:t>each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sentence</a:t>
            </a:r>
            <a:r>
              <a:rPr lang="es-ES_tradnl" altLang="en-US" sz="2300" dirty="0"/>
              <a:t>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1.  El muchacho va a la tienda porque________ un cuaderno.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lleva		b. necesita		c. da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2.  El empleado _________ en la tienda.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compra	b. paga		c. trabaja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3.  Después de las clases el muchacho compra un cuaderno y __________ 4 dólares.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paga		b. compra		c. lleva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4.  Luisa y Martín ___________ correos electrónicos a sus amigos.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escuchan	b. envían		c. navegan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5.  Jorge __________ música en su MP3.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	b. cuesta		c. contesta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229600" cy="58674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s-ES_tradnl" alt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</a:t>
            </a:r>
            <a:r>
              <a:rPr lang="es-ES_tradnl" altLang="en-US" sz="28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s-ES_tradnl" altLang="en-US" sz="2800" i="1" dirty="0" smtClean="0">
                <a:latin typeface="Times New Roman" pitchFamily="18" charset="0"/>
              </a:rPr>
              <a:t>COPY and complete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statement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with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correct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verb</a:t>
            </a:r>
            <a:r>
              <a:rPr lang="es-ES_tradnl" altLang="en-US" sz="2800" i="1" dirty="0">
                <a:latin typeface="Times New Roman" pitchFamily="18" charset="0"/>
              </a:rPr>
              <a:t> in </a:t>
            </a:r>
            <a:r>
              <a:rPr lang="es-ES_tradnl" altLang="en-US" sz="2800" i="1" dirty="0" err="1">
                <a:latin typeface="Times New Roman" pitchFamily="18" charset="0"/>
              </a:rPr>
              <a:t>order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for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sentence</a:t>
            </a:r>
            <a:r>
              <a:rPr lang="es-ES_tradnl" altLang="en-US" sz="2800" i="1" dirty="0">
                <a:latin typeface="Times New Roman" pitchFamily="18" charset="0"/>
              </a:rPr>
              <a:t> to </a:t>
            </a:r>
            <a:r>
              <a:rPr lang="es-ES_tradnl" altLang="en-US" sz="2800" i="1" dirty="0" err="1">
                <a:latin typeface="Times New Roman" pitchFamily="18" charset="0"/>
              </a:rPr>
              <a:t>make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sense</a:t>
            </a:r>
            <a:r>
              <a:rPr lang="es-ES_tradnl" altLang="en-US" sz="2800" i="1" dirty="0">
                <a:latin typeface="Times New Roman" pitchFamily="18" charset="0"/>
              </a:rPr>
              <a:t>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alumnos ___________ la mano porque tienen una pregunta.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La profesora __________ la lección.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El muchacho __________ uniforme a la escuela.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La muchacha __________ buenas notas.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profesores _______ los exámenes y los alumnos ________ los exámenes.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El profesor ____________ la pregunta del alumno.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alumnos ______________ atención cuando el profesor habla.</a:t>
            </a:r>
          </a:p>
        </p:txBody>
      </p:sp>
    </p:spTree>
    <p:extLst>
      <p:ext uri="{BB962C8B-B14F-4D97-AF65-F5344CB8AC3E}">
        <p14:creationId xmlns:p14="http://schemas.microsoft.com/office/powerpoint/2010/main" val="236880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610600" cy="6400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II-</a:t>
            </a:r>
            <a:r>
              <a:rPr lang="es-ES_tradnl" altLang="en-US" sz="2800" dirty="0" err="1" smtClean="0"/>
              <a:t>Copy</a:t>
            </a:r>
            <a:r>
              <a:rPr lang="es-ES_tradnl" altLang="en-US" sz="2800" dirty="0" smtClean="0"/>
              <a:t> </a:t>
            </a:r>
            <a:r>
              <a:rPr lang="es-ES_tradnl" altLang="en-US" sz="2800" dirty="0"/>
              <a:t>and </a:t>
            </a:r>
            <a:r>
              <a:rPr lang="es-ES_tradnl" altLang="en-US" sz="2800" dirty="0" err="1"/>
              <a:t>write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if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statement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is</a:t>
            </a:r>
            <a:r>
              <a:rPr lang="es-ES_tradnl" altLang="en-US" sz="2800" dirty="0"/>
              <a:t> TRUE </a:t>
            </a:r>
            <a:r>
              <a:rPr lang="es-ES_tradnl" altLang="en-US" sz="2800" dirty="0" err="1"/>
              <a:t>or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FALSE. </a:t>
            </a:r>
            <a:r>
              <a:rPr lang="es-ES_tradnl" altLang="en-US" sz="2800" dirty="0" err="1"/>
              <a:t>If</a:t>
            </a:r>
            <a:r>
              <a:rPr lang="es-ES_tradnl" altLang="en-US" sz="2800" dirty="0"/>
              <a:t> false, </a:t>
            </a:r>
            <a:r>
              <a:rPr lang="es-ES_tradnl" altLang="en-US" sz="2800" dirty="0" err="1"/>
              <a:t>rewrite</a:t>
            </a:r>
            <a:r>
              <a:rPr lang="es-ES_tradnl" altLang="en-US" sz="2800" dirty="0"/>
              <a:t> and </a:t>
            </a:r>
            <a:r>
              <a:rPr lang="es-ES_tradnl" altLang="en-US" sz="2800" dirty="0" err="1"/>
              <a:t>make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it</a:t>
            </a:r>
            <a:r>
              <a:rPr lang="es-ES_tradnl" altLang="en-US" sz="2800" dirty="0"/>
              <a:t> true.</a:t>
            </a:r>
            <a:endParaRPr lang="es-ES_tradnl" altLang="en-US" sz="2800" b="1" dirty="0"/>
          </a:p>
          <a:p>
            <a:pPr marL="609600" indent="-609600"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En Latinoamérica y en España un colegio es una universidad como aquí en Estados Unidos.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En Latinoamérica, los alumnos llevan uniforme a la escuela.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La mayoría de los alumnos van a una escuela privada en Latinoamérica.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En Estados Unidos, las escuelas publicas no son mixtas. Los muchachos van a una escuela y las muchachas van a otra escuela. </a:t>
            </a:r>
          </a:p>
        </p:txBody>
      </p:sp>
    </p:spTree>
    <p:extLst>
      <p:ext uri="{BB962C8B-B14F-4D97-AF65-F5344CB8AC3E}">
        <p14:creationId xmlns:p14="http://schemas.microsoft.com/office/powerpoint/2010/main" val="373182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80a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3837"/>
            <a:ext cx="9144000" cy="4525963"/>
          </a:xfrm>
        </p:spPr>
        <p:txBody>
          <a:bodyPr/>
          <a:lstStyle/>
          <a:p>
            <a:r>
              <a:rPr lang="en-US" dirty="0" smtClean="0"/>
              <a:t>EXAMEN CAPITULO 3: THURSDAY, MAY 28th!!!</a:t>
            </a:r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School vocabulary</a:t>
            </a:r>
          </a:p>
          <a:p>
            <a:pPr lvl="2"/>
            <a:r>
              <a:rPr lang="en-US" dirty="0" smtClean="0"/>
              <a:t>-AR verbs</a:t>
            </a:r>
          </a:p>
          <a:p>
            <a:pPr lvl="2"/>
            <a:r>
              <a:rPr lang="en-US" dirty="0" smtClean="0"/>
              <a:t>Irregular verbs: IR, DAR &amp; ESTAR</a:t>
            </a:r>
          </a:p>
          <a:p>
            <a:pPr lvl="2"/>
            <a:r>
              <a:rPr lang="en-US" dirty="0" smtClean="0"/>
              <a:t>“A” + </a:t>
            </a:r>
            <a:r>
              <a:rPr lang="en-US" i="1" dirty="0" smtClean="0"/>
              <a:t>definite article &amp; </a:t>
            </a:r>
            <a:r>
              <a:rPr lang="en-US" dirty="0" smtClean="0"/>
              <a:t>Personal ‘A’</a:t>
            </a:r>
            <a:endParaRPr lang="en-US" i="1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</a:t>
            </a:r>
          </a:p>
          <a:p>
            <a:pPr lvl="1"/>
            <a:r>
              <a:rPr lang="en-US" dirty="0" smtClean="0"/>
              <a:t>Readings:</a:t>
            </a:r>
          </a:p>
          <a:p>
            <a:pPr lvl="2"/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y en </a:t>
            </a:r>
            <a:r>
              <a:rPr lang="en-US" dirty="0" err="1" smtClean="0"/>
              <a:t>Latinoamerica</a:t>
            </a:r>
            <a:endParaRPr lang="en-US" dirty="0" smtClean="0"/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Quiénes</a:t>
            </a:r>
            <a:r>
              <a:rPr lang="en-US" dirty="0" smtClean="0"/>
              <a:t> </a:t>
            </a:r>
            <a:r>
              <a:rPr lang="en-US" dirty="0" err="1" smtClean="0"/>
              <a:t>trabajan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61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3396</TotalTime>
  <Words>266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___________ Clase 601 La fecha es el 22 de mayo del 2015</vt:lpstr>
      <vt:lpstr>PowerPoint Presentation</vt:lpstr>
      <vt:lpstr>PowerPoint Presentation</vt:lpstr>
      <vt:lpstr>Tarea # 80a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10N La fecha es el 30 de enero del 2013</dc:title>
  <dc:creator>Helen Zumaeta</dc:creator>
  <cp:lastModifiedBy>Helen Zumaeta</cp:lastModifiedBy>
  <cp:revision>30</cp:revision>
  <cp:lastPrinted>2015-05-07T15:13:41Z</cp:lastPrinted>
  <dcterms:created xsi:type="dcterms:W3CDTF">2013-01-29T15:51:23Z</dcterms:created>
  <dcterms:modified xsi:type="dcterms:W3CDTF">2015-05-28T21:06:44Z</dcterms:modified>
</cp:coreProperties>
</file>